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5"/>
  </p:notesMasterIdLst>
  <p:sldIdLst>
    <p:sldId id="278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14/04/1440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2070" y="359898"/>
            <a:ext cx="9885807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2070" y="1850064"/>
            <a:ext cx="9885807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1229857" y="1413802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4508" y="1345016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53525" y="274640"/>
            <a:ext cx="244094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5587" y="274641"/>
            <a:ext cx="742452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7024" y="-54"/>
            <a:ext cx="915352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41437" y="2600325"/>
            <a:ext cx="854329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41437" y="1066800"/>
            <a:ext cx="854329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51175" y="0"/>
            <a:ext cx="10170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9445" y="2814656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4096" y="2745870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6138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42112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5160336"/>
            <a:ext cx="1098423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0235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24397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10235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24397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4722" y="0"/>
            <a:ext cx="1084997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216778"/>
            <a:ext cx="5085292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0235" y="1406964"/>
            <a:ext cx="5085292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10235" y="2133601"/>
            <a:ext cx="1088252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371" y="1066800"/>
            <a:ext cx="366141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017058" y="1066800"/>
            <a:ext cx="610235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8764" y="1143004"/>
            <a:ext cx="589893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9517" y="954341"/>
            <a:ext cx="915353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8505" y="936786"/>
            <a:ext cx="86653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8764" y="4800600"/>
            <a:ext cx="589893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9035" y="-815922"/>
            <a:ext cx="21874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323" y="21103"/>
            <a:ext cx="2271952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4096" y="1055077"/>
            <a:ext cx="150251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1905" y="-54"/>
            <a:ext cx="1085279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6138" y="274638"/>
            <a:ext cx="1000785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6138" y="1447800"/>
            <a:ext cx="1000785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80174" y="6305550"/>
            <a:ext cx="284776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7937" y="6305550"/>
            <a:ext cx="386482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96827" y="6305550"/>
            <a:ext cx="61023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70105" y="2132859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six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82" y="764704"/>
            <a:ext cx="7704856" cy="473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229" y="764703"/>
            <a:ext cx="6988577" cy="604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9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764704"/>
            <a:ext cx="7272808" cy="595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8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836712"/>
            <a:ext cx="7416824" cy="460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8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235" y="764704"/>
            <a:ext cx="7241603" cy="612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147" y="764704"/>
            <a:ext cx="7827037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836712"/>
            <a:ext cx="7992888" cy="57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836712"/>
            <a:ext cx="882021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87" y="764703"/>
            <a:ext cx="6966719" cy="602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22" y="800100"/>
            <a:ext cx="7568158" cy="349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82" y="836711"/>
            <a:ext cx="7632848" cy="502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908720"/>
            <a:ext cx="808266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2002</TotalTime>
  <Words>171</Words>
  <Application>Microsoft Office PowerPoint</Application>
  <PresentationFormat>مخصص</PresentationFormat>
  <Paragraphs>13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159</cp:revision>
  <dcterms:created xsi:type="dcterms:W3CDTF">2018-04-13T17:34:30Z</dcterms:created>
  <dcterms:modified xsi:type="dcterms:W3CDTF">2018-12-22T14:34:41Z</dcterms:modified>
</cp:coreProperties>
</file>